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6307AD-F148-46DE-8245-9FFA354AA6E5}" v="12" dt="2022-10-10T11:42:32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celyn Constant" userId="ffb7c7ac58f4d90c" providerId="LiveId" clId="{DE6307AD-F148-46DE-8245-9FFA354AA6E5}"/>
    <pc:docChg chg="custSel modSld">
      <pc:chgData name="Jocelyn Constant" userId="ffb7c7ac58f4d90c" providerId="LiveId" clId="{DE6307AD-F148-46DE-8245-9FFA354AA6E5}" dt="2022-10-10T11:45:02.412" v="100" actId="14100"/>
      <pc:docMkLst>
        <pc:docMk/>
      </pc:docMkLst>
      <pc:sldChg chg="addSp delSp modSp mod">
        <pc:chgData name="Jocelyn Constant" userId="ffb7c7ac58f4d90c" providerId="LiveId" clId="{DE6307AD-F148-46DE-8245-9FFA354AA6E5}" dt="2022-10-10T11:45:02.412" v="100" actId="14100"/>
        <pc:sldMkLst>
          <pc:docMk/>
          <pc:sldMk cId="2093568115" sldId="256"/>
        </pc:sldMkLst>
        <pc:spChg chg="del mod">
          <ac:chgData name="Jocelyn Constant" userId="ffb7c7ac58f4d90c" providerId="LiveId" clId="{DE6307AD-F148-46DE-8245-9FFA354AA6E5}" dt="2022-10-07T15:18:58.611" v="46"/>
          <ac:spMkLst>
            <pc:docMk/>
            <pc:sldMk cId="2093568115" sldId="256"/>
            <ac:spMk id="12" creationId="{00000000-0000-0000-0000-000000000000}"/>
          </ac:spMkLst>
        </pc:spChg>
        <pc:graphicFrameChg chg="mod modGraphic">
          <ac:chgData name="Jocelyn Constant" userId="ffb7c7ac58f4d90c" providerId="LiveId" clId="{DE6307AD-F148-46DE-8245-9FFA354AA6E5}" dt="2022-10-10T11:42:05.935" v="98" actId="20577"/>
          <ac:graphicFrameMkLst>
            <pc:docMk/>
            <pc:sldMk cId="2093568115" sldId="256"/>
            <ac:graphicFrameMk id="13" creationId="{00000000-0000-0000-0000-000000000000}"/>
          </ac:graphicFrameMkLst>
        </pc:graphicFrameChg>
        <pc:picChg chg="del">
          <ac:chgData name="Jocelyn Constant" userId="ffb7c7ac58f4d90c" providerId="LiveId" clId="{DE6307AD-F148-46DE-8245-9FFA354AA6E5}" dt="2022-10-07T15:16:29.606" v="5" actId="478"/>
          <ac:picMkLst>
            <pc:docMk/>
            <pc:sldMk cId="2093568115" sldId="256"/>
            <ac:picMk id="2" creationId="{00000000-0000-0000-0000-000000000000}"/>
          </ac:picMkLst>
        </pc:picChg>
        <pc:picChg chg="add mod modCrop">
          <ac:chgData name="Jocelyn Constant" userId="ffb7c7ac58f4d90c" providerId="LiveId" clId="{DE6307AD-F148-46DE-8245-9FFA354AA6E5}" dt="2022-10-10T11:45:02.412" v="100" actId="14100"/>
          <ac:picMkLst>
            <pc:docMk/>
            <pc:sldMk cId="2093568115" sldId="256"/>
            <ac:picMk id="4" creationId="{E0360BD7-5005-16F1-81E9-6EEEF7C0D45B}"/>
          </ac:picMkLst>
        </pc:picChg>
        <pc:picChg chg="mod">
          <ac:chgData name="Jocelyn Constant" userId="ffb7c7ac58f4d90c" providerId="LiveId" clId="{DE6307AD-F148-46DE-8245-9FFA354AA6E5}" dt="2022-10-07T15:22:53.919" v="93" actId="16037"/>
          <ac:picMkLst>
            <pc:docMk/>
            <pc:sldMk cId="2093568115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209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3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52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86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605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708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76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519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99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299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583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D6DB-40BA-4DC1-8F90-40DCED799D9A}" type="datetimeFigureOut">
              <a:rPr lang="en-ZA" smtClean="0"/>
              <a:t>2022/10/10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C342-C11E-4B30-8BD9-CDA8E9BCE14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35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-198551"/>
            <a:ext cx="8856984" cy="66790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87924" y="1443707"/>
            <a:ext cx="1656184" cy="14452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3599892" y="2043213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Insert Photo of Horse</a:t>
            </a:r>
            <a:endParaRPr lang="en-ZA" sz="1000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18533"/>
              </p:ext>
            </p:extLst>
          </p:nvPr>
        </p:nvGraphicFramePr>
        <p:xfrm>
          <a:off x="863588" y="2996952"/>
          <a:ext cx="7416824" cy="257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581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HORSE NAME:  </a:t>
                      </a:r>
                      <a:endParaRPr lang="en-ZA" sz="16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8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STALLION/GELDING/MARE</a:t>
                      </a:r>
                      <a:endParaRPr lang="en-ZA" sz="8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OWNER: </a:t>
                      </a:r>
                      <a:endParaRPr lang="en-ZA" sz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0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OWNER CONTACT NUMBER: </a:t>
                      </a:r>
                      <a:endParaRPr lang="en-ZA" sz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91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GROOM: </a:t>
                      </a:r>
                      <a:endParaRPr lang="en-ZA" sz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62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GROOM CONTACT NUMBER:  </a:t>
                      </a:r>
                      <a:endParaRPr lang="en-ZA" sz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VETERINARIAN</a:t>
                      </a:r>
                      <a:r>
                        <a:rPr lang="en-US" sz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en-US" sz="9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(</a:t>
                      </a:r>
                      <a:r>
                        <a:rPr lang="en-US" sz="900" i="1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IN CASE OF EMERGENCY)</a:t>
                      </a:r>
                      <a:r>
                        <a:rPr lang="en-US" sz="1200" i="1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: </a:t>
                      </a:r>
                      <a:endParaRPr lang="en-ZA" sz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ADDITIONAL CONTACT NUMBER </a:t>
                      </a:r>
                      <a:r>
                        <a:rPr lang="en-US" sz="8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(</a:t>
                      </a:r>
                      <a:r>
                        <a:rPr lang="en-US" sz="800" i="1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IN CASE OF EMERGENCY)</a:t>
                      </a:r>
                      <a:r>
                        <a:rPr lang="en-US" sz="1200" i="1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:  </a:t>
                      </a:r>
                      <a:endParaRPr lang="en-ZA" sz="8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DATE</a:t>
                      </a:r>
                      <a:r>
                        <a:rPr lang="en-US" sz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OF ARRIVAL:                                              DATE OF DEPARTURE:  </a:t>
                      </a:r>
                      <a:endParaRPr lang="en-ZA" sz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37470"/>
            <a:ext cx="9509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0360BD7-5005-16F1-81E9-6EEEF7C0D4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31" r="5292" b="16614"/>
          <a:stretch/>
        </p:blipFill>
        <p:spPr>
          <a:xfrm>
            <a:off x="1019069" y="764704"/>
            <a:ext cx="228684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6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Surei</dc:creator>
  <cp:lastModifiedBy>Jocelyn Constant</cp:lastModifiedBy>
  <cp:revision>14</cp:revision>
  <cp:lastPrinted>2022-10-10T11:42:34Z</cp:lastPrinted>
  <dcterms:created xsi:type="dcterms:W3CDTF">2022-05-30T08:41:21Z</dcterms:created>
  <dcterms:modified xsi:type="dcterms:W3CDTF">2022-10-10T11:45:07Z</dcterms:modified>
</cp:coreProperties>
</file>